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7" d="100"/>
          <a:sy n="107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Andrea Araya Bastias" userId="6f66b264-0f20-4033-900e-bc675580d09b" providerId="ADAL" clId="{85E1F5EC-C929-47A4-8774-BA37A582AFE2}"/>
    <pc:docChg chg="undo custSel addSld modSld">
      <pc:chgData name="Daniela Andrea Araya Bastias" userId="6f66b264-0f20-4033-900e-bc675580d09b" providerId="ADAL" clId="{85E1F5EC-C929-47A4-8774-BA37A582AFE2}" dt="2025-10-06T14:35:31.321" v="15" actId="27636"/>
      <pc:docMkLst>
        <pc:docMk/>
      </pc:docMkLst>
      <pc:sldChg chg="addSp delSp modSp mod">
        <pc:chgData name="Daniela Andrea Araya Bastias" userId="6f66b264-0f20-4033-900e-bc675580d09b" providerId="ADAL" clId="{85E1F5EC-C929-47A4-8774-BA37A582AFE2}" dt="2025-10-06T14:35:05.020" v="10" actId="21"/>
        <pc:sldMkLst>
          <pc:docMk/>
          <pc:sldMk cId="30885288" sldId="256"/>
        </pc:sldMkLst>
        <pc:spChg chg="del">
          <ac:chgData name="Daniela Andrea Araya Bastias" userId="6f66b264-0f20-4033-900e-bc675580d09b" providerId="ADAL" clId="{85E1F5EC-C929-47A4-8774-BA37A582AFE2}" dt="2025-10-06T14:35:05.020" v="10" actId="21"/>
          <ac:spMkLst>
            <pc:docMk/>
            <pc:sldMk cId="30885288" sldId="256"/>
            <ac:spMk id="2" creationId="{D0959A7E-3FAD-36B4-20DD-5A5752479AE5}"/>
          </ac:spMkLst>
        </pc:spChg>
        <pc:spChg chg="mod">
          <ac:chgData name="Daniela Andrea Araya Bastias" userId="6f66b264-0f20-4033-900e-bc675580d09b" providerId="ADAL" clId="{85E1F5EC-C929-47A4-8774-BA37A582AFE2}" dt="2025-10-06T14:34:22.474" v="5" actId="1076"/>
          <ac:spMkLst>
            <pc:docMk/>
            <pc:sldMk cId="30885288" sldId="256"/>
            <ac:spMk id="3" creationId="{1E6D383B-F753-A6E0-F594-B271DFD0A84F}"/>
          </ac:spMkLst>
        </pc:spChg>
        <pc:picChg chg="add del mod ord">
          <ac:chgData name="Daniela Andrea Araya Bastias" userId="6f66b264-0f20-4033-900e-bc675580d09b" providerId="ADAL" clId="{85E1F5EC-C929-47A4-8774-BA37A582AFE2}" dt="2025-10-06T14:34:41.732" v="9" actId="1076"/>
          <ac:picMkLst>
            <pc:docMk/>
            <pc:sldMk cId="30885288" sldId="256"/>
            <ac:picMk id="7" creationId="{16C785A8-44F3-1F30-6A57-B72FC129ED62}"/>
          </ac:picMkLst>
        </pc:picChg>
      </pc:sldChg>
      <pc:sldChg chg="modSp mod">
        <pc:chgData name="Daniela Andrea Araya Bastias" userId="6f66b264-0f20-4033-900e-bc675580d09b" providerId="ADAL" clId="{85E1F5EC-C929-47A4-8774-BA37A582AFE2}" dt="2025-10-06T14:35:16.614" v="12" actId="27636"/>
        <pc:sldMkLst>
          <pc:docMk/>
          <pc:sldMk cId="2283851201" sldId="257"/>
        </pc:sldMkLst>
        <pc:spChg chg="mod">
          <ac:chgData name="Daniela Andrea Araya Bastias" userId="6f66b264-0f20-4033-900e-bc675580d09b" providerId="ADAL" clId="{85E1F5EC-C929-47A4-8774-BA37A582AFE2}" dt="2025-10-06T14:35:16.614" v="12" actId="27636"/>
          <ac:spMkLst>
            <pc:docMk/>
            <pc:sldMk cId="2283851201" sldId="257"/>
            <ac:spMk id="2" creationId="{D8FCAB15-2C91-52E8-3D98-E08544B3C6AC}"/>
          </ac:spMkLst>
        </pc:spChg>
      </pc:sldChg>
      <pc:sldChg chg="modSp new mod">
        <pc:chgData name="Daniela Andrea Araya Bastias" userId="6f66b264-0f20-4033-900e-bc675580d09b" providerId="ADAL" clId="{85E1F5EC-C929-47A4-8774-BA37A582AFE2}" dt="2025-10-06T14:35:31.321" v="15" actId="27636"/>
        <pc:sldMkLst>
          <pc:docMk/>
          <pc:sldMk cId="869628927" sldId="258"/>
        </pc:sldMkLst>
        <pc:spChg chg="mod">
          <ac:chgData name="Daniela Andrea Araya Bastias" userId="6f66b264-0f20-4033-900e-bc675580d09b" providerId="ADAL" clId="{85E1F5EC-C929-47A4-8774-BA37A582AFE2}" dt="2025-10-06T14:35:31.321" v="15" actId="27636"/>
          <ac:spMkLst>
            <pc:docMk/>
            <pc:sldMk cId="869628927" sldId="258"/>
            <ac:spMk id="2" creationId="{404C4559-A3A4-48EB-A483-C709C6FF41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EB8E46A-61A3-D0DC-EE37-0B3D4845B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8213CE-B810-0139-BF65-3700511DAB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D5A50-0ECE-FE4B-A513-5DBB1E78EC7D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509EFE-819D-170F-D94B-C078E461D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141B4F-E536-9FCF-A839-CF4C7CCD9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F8B3E-4614-7D46-9592-3020F5E446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67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6E120-D6B6-F8C3-2713-DF380CD0B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B64696-B600-9EC9-7EFF-3004C317D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38434-A23C-6E55-44FC-9D0F4A1E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9AEC0-F3AA-8032-733E-D14B0C92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33FF66-A09C-5AE0-CBE8-FB4F169B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3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A9C5D-CF5B-0777-D598-56C2C23A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95E948-3B32-76FE-710A-1EAE9315E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A335F-26C8-DC1A-3B3A-EB368781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31D5E-684E-2C9E-DB6D-70336AC5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348E3-EEDE-1BD3-94A3-6E8F09C5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5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733C6-35A8-5E1A-1D9B-5FDA1C54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A6B7BA-D0A6-D10A-100C-A77EFDFE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4CC65D-1D60-4E57-F19C-68A4B8C5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EBA7E-F4AD-ACFB-1230-EE9EF122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A35D7-9365-C62D-9994-523F8A0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4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B6904-E293-E963-32C0-1E59D965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F4FB0-9556-8489-7641-E8D064FF0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A66401-804F-77B2-DAD4-2979C568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516A12-47D6-B184-56AF-CEAA334C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84D8BA-B2AA-9D41-7876-4989B675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5520DD-FEFA-D3A6-69F0-ABC67916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3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E0D0C-1C28-49F1-90BF-BFE1E12A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38EE7E-FA5C-81D3-31B8-A997030C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15A00-2FCC-609A-0379-0F0BCE61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D4C421-BF4A-4E4B-BCA6-B7BCFD311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64097A-C8A2-1D02-C1DE-12B70A7C6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9B493F-FDB9-AD82-DE94-2B191F9D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5905AC-4D5C-A0D7-A9D4-A6741C89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698532-2B95-135B-7915-C14995AB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7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243C1F-2407-C7D7-0A8A-1CAA1C3D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BE641E-E548-F014-9062-87C58DA6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F481EC-A27D-A392-A859-9D7689B9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CD57D-A8F4-2B4D-86B5-8965177ACBB0}" type="datetimeFigureOut">
              <a:rPr lang="es-CL" smtClean="0"/>
              <a:t>06-10-2025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9CA87-8D6F-FB52-E207-068B1551A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E178C-EC46-EBD8-C58F-D21A123C8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B1FCED-8F7A-8343-9687-6CBA781D3C25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29B385-5C41-7F81-B751-8437F38E130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220317" y="-16264"/>
            <a:ext cx="12632634" cy="68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C785A8-44F3-1F30-6A57-B72FC129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2880" y="-19825"/>
            <a:ext cx="12942557" cy="705957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E6D383B-F753-A6E0-F594-B271DFD0A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0815"/>
            <a:ext cx="8731624" cy="1417185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CAB15-2C91-52E8-3D98-E08544B3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376"/>
            <a:ext cx="10439400" cy="516312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A1371-CA77-0981-7242-6F68E8B1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385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C4559-A3A4-48EB-A483-C709C6FF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1147482"/>
            <a:ext cx="10609729" cy="54320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8510C-4BB8-4D4D-B1C8-368A5272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9628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Barrios Molina</dc:creator>
  <cp:lastModifiedBy>Daniela Araya</cp:lastModifiedBy>
  <cp:revision>3</cp:revision>
  <dcterms:created xsi:type="dcterms:W3CDTF">2025-08-04T17:10:42Z</dcterms:created>
  <dcterms:modified xsi:type="dcterms:W3CDTF">2025-10-06T14:37:24Z</dcterms:modified>
</cp:coreProperties>
</file>