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userDrawn="1">
          <p15:clr>
            <a:srgbClr val="A4A3A4"/>
          </p15:clr>
        </p15:guide>
        <p15:guide id="2" pos="102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64" autoAdjust="0"/>
  </p:normalViewPr>
  <p:slideViewPr>
    <p:cSldViewPr snapToGrid="0">
      <p:cViewPr>
        <p:scale>
          <a:sx n="30" d="100"/>
          <a:sy n="30" d="100"/>
        </p:scale>
        <p:origin x="24" y="24"/>
      </p:cViewPr>
      <p:guideLst>
        <p:guide orient="horz" pos="13606"/>
        <p:guide pos="1020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a Andrea" userId="6f66b264-0f20-4033-900e-bc675580d09b" providerId="ADAL" clId="{B01AFB75-6B06-4D68-B92D-698A63F2B87D}"/>
    <pc:docChg chg="undo custSel modSld">
      <pc:chgData name="Daniela Andrea" userId="6f66b264-0f20-4033-900e-bc675580d09b" providerId="ADAL" clId="{B01AFB75-6B06-4D68-B92D-698A63F2B87D}" dt="2025-11-13T20:04:15.514" v="486" actId="20577"/>
      <pc:docMkLst>
        <pc:docMk/>
      </pc:docMkLst>
      <pc:sldChg chg="addSp delSp modSp mod">
        <pc:chgData name="Daniela Andrea" userId="6f66b264-0f20-4033-900e-bc675580d09b" providerId="ADAL" clId="{B01AFB75-6B06-4D68-B92D-698A63F2B87D}" dt="2025-11-13T20:04:15.514" v="486" actId="20577"/>
        <pc:sldMkLst>
          <pc:docMk/>
          <pc:sldMk cId="185324386" sldId="256"/>
        </pc:sldMkLst>
        <pc:spChg chg="mod">
          <ac:chgData name="Daniela Andrea" userId="6f66b264-0f20-4033-900e-bc675580d09b" providerId="ADAL" clId="{B01AFB75-6B06-4D68-B92D-698A63F2B87D}" dt="2025-11-13T20:03:23.134" v="485" actId="14100"/>
          <ac:spMkLst>
            <pc:docMk/>
            <pc:sldMk cId="185324386" sldId="256"/>
            <ac:spMk id="8" creationId="{00000000-0000-0000-0000-000000000000}"/>
          </ac:spMkLst>
        </pc:spChg>
        <pc:spChg chg="mod">
          <ac:chgData name="Daniela Andrea" userId="6f66b264-0f20-4033-900e-bc675580d09b" providerId="ADAL" clId="{B01AFB75-6B06-4D68-B92D-698A63F2B87D}" dt="2025-11-13T20:02:11.554" v="478" actId="255"/>
          <ac:spMkLst>
            <pc:docMk/>
            <pc:sldMk cId="185324386" sldId="256"/>
            <ac:spMk id="9" creationId="{00000000-0000-0000-0000-000000000000}"/>
          </ac:spMkLst>
        </pc:spChg>
        <pc:spChg chg="mod">
          <ac:chgData name="Daniela Andrea" userId="6f66b264-0f20-4033-900e-bc675580d09b" providerId="ADAL" clId="{B01AFB75-6B06-4D68-B92D-698A63F2B87D}" dt="2025-11-13T20:04:15.514" v="486" actId="20577"/>
          <ac:spMkLst>
            <pc:docMk/>
            <pc:sldMk cId="185324386" sldId="256"/>
            <ac:spMk id="10" creationId="{00000000-0000-0000-0000-000000000000}"/>
          </ac:spMkLst>
        </pc:spChg>
        <pc:spChg chg="del">
          <ac:chgData name="Daniela Andrea" userId="6f66b264-0f20-4033-900e-bc675580d09b" providerId="ADAL" clId="{B01AFB75-6B06-4D68-B92D-698A63F2B87D}" dt="2025-11-13T19:42:10.002" v="169" actId="478"/>
          <ac:spMkLst>
            <pc:docMk/>
            <pc:sldMk cId="185324386" sldId="256"/>
            <ac:spMk id="13" creationId="{00000000-0000-0000-0000-000000000000}"/>
          </ac:spMkLst>
        </pc:spChg>
        <pc:spChg chg="add mod">
          <ac:chgData name="Daniela Andrea" userId="6f66b264-0f20-4033-900e-bc675580d09b" providerId="ADAL" clId="{B01AFB75-6B06-4D68-B92D-698A63F2B87D}" dt="2025-11-13T19:48:12.012" v="231" actId="20577"/>
          <ac:spMkLst>
            <pc:docMk/>
            <pc:sldMk cId="185324386" sldId="256"/>
            <ac:spMk id="17" creationId="{0B3F94D2-4E54-462B-B763-1E29248C5352}"/>
          </ac:spMkLst>
        </pc:spChg>
        <pc:picChg chg="add mod">
          <ac:chgData name="Daniela Andrea" userId="6f66b264-0f20-4033-900e-bc675580d09b" providerId="ADAL" clId="{B01AFB75-6B06-4D68-B92D-698A63F2B87D}" dt="2025-11-13T19:45:12.792" v="194" actId="1076"/>
          <ac:picMkLst>
            <pc:docMk/>
            <pc:sldMk cId="185324386" sldId="256"/>
            <ac:picMk id="3" creationId="{5C4123C3-7364-4565-8B71-57D9A2D382CD}"/>
          </ac:picMkLst>
        </pc:picChg>
        <pc:picChg chg="add mod">
          <ac:chgData name="Daniela Andrea" userId="6f66b264-0f20-4033-900e-bc675580d09b" providerId="ADAL" clId="{B01AFB75-6B06-4D68-B92D-698A63F2B87D}" dt="2025-11-13T19:42:54.594" v="178" actId="1076"/>
          <ac:picMkLst>
            <pc:docMk/>
            <pc:sldMk cId="185324386" sldId="256"/>
            <ac:picMk id="6" creationId="{FFEA09BA-872E-45BE-ABAC-48E3D500CD6D}"/>
          </ac:picMkLst>
        </pc:picChg>
        <pc:picChg chg="del">
          <ac:chgData name="Daniela Andrea" userId="6f66b264-0f20-4033-900e-bc675580d09b" providerId="ADAL" clId="{B01AFB75-6B06-4D68-B92D-698A63F2B87D}" dt="2025-11-13T19:42:16.952" v="171" actId="478"/>
          <ac:picMkLst>
            <pc:docMk/>
            <pc:sldMk cId="185324386" sldId="256"/>
            <ac:picMk id="11" creationId="{00000000-0000-0000-0000-000000000000}"/>
          </ac:picMkLst>
        </pc:picChg>
        <pc:picChg chg="del">
          <ac:chgData name="Daniela Andrea" userId="6f66b264-0f20-4033-900e-bc675580d09b" providerId="ADAL" clId="{B01AFB75-6B06-4D68-B92D-698A63F2B87D}" dt="2025-11-13T19:42:14.472" v="170" actId="478"/>
          <ac:picMkLst>
            <pc:docMk/>
            <pc:sldMk cId="185324386" sldId="256"/>
            <ac:picMk id="12" creationId="{00000000-0000-0000-0000-000000000000}"/>
          </ac:picMkLst>
        </pc:picChg>
        <pc:picChg chg="add del mod">
          <ac:chgData name="Daniela Andrea" userId="6f66b264-0f20-4033-900e-bc675580d09b" providerId="ADAL" clId="{B01AFB75-6B06-4D68-B92D-698A63F2B87D}" dt="2025-11-13T19:43:16.912" v="183"/>
          <ac:picMkLst>
            <pc:docMk/>
            <pc:sldMk cId="185324386" sldId="256"/>
            <ac:picMk id="14" creationId="{BD400AA6-93E2-4C9D-B3D5-F67E82FC85B0}"/>
          </ac:picMkLst>
        </pc:picChg>
        <pc:picChg chg="add del mod">
          <ac:chgData name="Daniela Andrea" userId="6f66b264-0f20-4033-900e-bc675580d09b" providerId="ADAL" clId="{B01AFB75-6B06-4D68-B92D-698A63F2B87D}" dt="2025-11-13T19:47:05.226" v="195" actId="478"/>
          <ac:picMkLst>
            <pc:docMk/>
            <pc:sldMk cId="185324386" sldId="256"/>
            <ac:picMk id="16" creationId="{557C1D41-81DC-4EDA-880D-8391EE53675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912EC95-EA57-4F14-8BE4-8A3C8CCAB614}" type="datetimeFigureOut">
              <a:rPr lang="es-CL" smtClean="0"/>
              <a:t>13-11-2025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3067929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912EC95-EA57-4F14-8BE4-8A3C8CCAB614}" type="datetimeFigureOut">
              <a:rPr lang="es-CL" smtClean="0"/>
              <a:t>13-11-2025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3264111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912EC95-EA57-4F14-8BE4-8A3C8CCAB614}" type="datetimeFigureOut">
              <a:rPr lang="es-CL" smtClean="0"/>
              <a:t>13-11-2025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14399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912EC95-EA57-4F14-8BE4-8A3C8CCAB614}" type="datetimeFigureOut">
              <a:rPr lang="es-CL" smtClean="0"/>
              <a:t>13-11-2025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2559874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912EC95-EA57-4F14-8BE4-8A3C8CCAB614}" type="datetimeFigureOut">
              <a:rPr lang="es-CL" smtClean="0"/>
              <a:t>13-11-2025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126166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912EC95-EA57-4F14-8BE4-8A3C8CCAB614}" type="datetimeFigureOut">
              <a:rPr lang="es-CL" smtClean="0"/>
              <a:t>13-11-2025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362668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Haga clic para modificar los estilos de texto del patrón</a:t>
            </a:r>
          </a:p>
        </p:txBody>
      </p:sp>
      <p:sp>
        <p:nvSpPr>
          <p:cNvPr id="4" name="Content Placeholder 3"/>
          <p:cNvSpPr>
            <a:spLocks noGrp="1"/>
          </p:cNvSpPr>
          <p:nvPr>
            <p:ph sz="half" idx="2"/>
          </p:nvPr>
        </p:nvSpPr>
        <p:spPr>
          <a:xfrm>
            <a:off x="2231675" y="15780233"/>
            <a:ext cx="13706415" cy="2321034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Haga clic para modificar los estilos de texto del patrón</a:t>
            </a:r>
          </a:p>
        </p:txBody>
      </p:sp>
      <p:sp>
        <p:nvSpPr>
          <p:cNvPr id="6" name="Content Placeholder 5"/>
          <p:cNvSpPr>
            <a:spLocks noGrp="1"/>
          </p:cNvSpPr>
          <p:nvPr>
            <p:ph sz="quarter" idx="4"/>
          </p:nvPr>
        </p:nvSpPr>
        <p:spPr>
          <a:xfrm>
            <a:off x="16402142" y="15780233"/>
            <a:ext cx="13773917" cy="2321034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912EC95-EA57-4F14-8BE4-8A3C8CCAB614}" type="datetimeFigureOut">
              <a:rPr lang="es-CL" smtClean="0"/>
              <a:t>13-11-2025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653972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912EC95-EA57-4F14-8BE4-8A3C8CCAB614}" type="datetimeFigureOut">
              <a:rPr lang="es-CL" smtClean="0"/>
              <a:t>13-11-2025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246756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2EC95-EA57-4F14-8BE4-8A3C8CCAB614}" type="datetimeFigureOut">
              <a:rPr lang="es-CL" smtClean="0"/>
              <a:t>13-11-2025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1703599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s-ES"/>
              <a:t>Haga clic para modificar el estilo de título del patrón</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12EC95-EA57-4F14-8BE4-8A3C8CCAB614}" type="datetimeFigureOut">
              <a:rPr lang="es-CL" smtClean="0"/>
              <a:t>13-11-2025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1948683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12EC95-EA57-4F14-8BE4-8A3C8CCAB614}" type="datetimeFigureOut">
              <a:rPr lang="es-CL" smtClean="0"/>
              <a:t>13-11-2025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425F50E0-A26F-48C5-B20B-FBC369F9FEF1}" type="slidenum">
              <a:rPr lang="es-CL" smtClean="0"/>
              <a:t>‹Nº›</a:t>
            </a:fld>
            <a:endParaRPr lang="es-CL"/>
          </a:p>
        </p:txBody>
      </p:sp>
    </p:spTree>
    <p:extLst>
      <p:ext uri="{BB962C8B-B14F-4D97-AF65-F5344CB8AC3E}">
        <p14:creationId xmlns:p14="http://schemas.microsoft.com/office/powerpoint/2010/main" val="3063413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5912EC95-EA57-4F14-8BE4-8A3C8CCAB614}" type="datetimeFigureOut">
              <a:rPr lang="es-CL" smtClean="0"/>
              <a:t>13-11-2025</a:t>
            </a:fld>
            <a:endParaRPr lang="es-CL"/>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425F50E0-A26F-48C5-B20B-FBC369F9FEF1}" type="slidenum">
              <a:rPr lang="es-CL" smtClean="0"/>
              <a:t>‹Nº›</a:t>
            </a:fld>
            <a:endParaRPr lang="es-CL"/>
          </a:p>
        </p:txBody>
      </p:sp>
    </p:spTree>
    <p:extLst>
      <p:ext uri="{BB962C8B-B14F-4D97-AF65-F5344CB8AC3E}">
        <p14:creationId xmlns:p14="http://schemas.microsoft.com/office/powerpoint/2010/main" val="37162796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ctrTitle"/>
          </p:nvPr>
        </p:nvSpPr>
        <p:spPr>
          <a:xfrm>
            <a:off x="2832565" y="4022239"/>
            <a:ext cx="25781761" cy="4719802"/>
          </a:xfrm>
        </p:spPr>
        <p:txBody>
          <a:bodyPr>
            <a:normAutofit fontScale="90000"/>
          </a:bodyPr>
          <a:lstStyle/>
          <a:p>
            <a:r>
              <a:rPr lang="es-ES" sz="10416" b="1" dirty="0">
                <a:latin typeface="Arial" panose="020B0604020202020204" pitchFamily="34" charset="0"/>
                <a:cs typeface="Arial" panose="020B0604020202020204" pitchFamily="34" charset="0"/>
              </a:rPr>
              <a:t>Título Póster (Arial 94, negrita)</a:t>
            </a:r>
            <a:br>
              <a:rPr lang="es-ES" sz="10416" b="1" dirty="0">
                <a:latin typeface="Arial" panose="020B0604020202020204" pitchFamily="34" charset="0"/>
                <a:cs typeface="Arial" panose="020B0604020202020204" pitchFamily="34" charset="0"/>
              </a:rPr>
            </a:br>
            <a:r>
              <a:rPr lang="es-ES" sz="5200" dirty="0">
                <a:latin typeface="Arial" panose="020B0604020202020204" pitchFamily="34" charset="0"/>
                <a:cs typeface="Arial" panose="020B0604020202020204" pitchFamily="34" charset="0"/>
              </a:rPr>
              <a:t>Autores (Arial 47, negrita)</a:t>
            </a:r>
            <a:br>
              <a:rPr lang="es-ES" sz="5200" dirty="0">
                <a:latin typeface="Arial" panose="020B0604020202020204" pitchFamily="34" charset="0"/>
                <a:cs typeface="Arial" panose="020B0604020202020204" pitchFamily="34" charset="0"/>
              </a:rPr>
            </a:br>
            <a:r>
              <a:rPr lang="es-ES" sz="5000" dirty="0">
                <a:latin typeface="Arial" panose="020B0604020202020204" pitchFamily="34" charset="0"/>
                <a:cs typeface="Arial" panose="020B0604020202020204" pitchFamily="34" charset="0"/>
              </a:rPr>
              <a:t>Afiliación (Arial 45, negrita)</a:t>
            </a:r>
            <a:br>
              <a:rPr lang="es-ES" sz="8561" dirty="0">
                <a:latin typeface="Arial" panose="020B0604020202020204" pitchFamily="34" charset="0"/>
                <a:cs typeface="Arial" panose="020B0604020202020204" pitchFamily="34" charset="0"/>
              </a:rPr>
            </a:br>
            <a:br>
              <a:rPr lang="es-ES" sz="3995" dirty="0">
                <a:latin typeface="Arial" panose="020B0604020202020204" pitchFamily="34" charset="0"/>
                <a:cs typeface="Arial" panose="020B0604020202020204" pitchFamily="34" charset="0"/>
              </a:rPr>
            </a:br>
            <a:r>
              <a:rPr lang="es-ES" sz="3995" dirty="0">
                <a:latin typeface="Arial" panose="020B0604020202020204" pitchFamily="34" charset="0"/>
                <a:cs typeface="Arial" panose="020B0604020202020204" pitchFamily="34" charset="0"/>
              </a:rPr>
              <a:t>Resumen Breve descripción de la investigación o experiencia (destacar los elementos principales). (Arial 36)</a:t>
            </a:r>
            <a:br>
              <a:rPr lang="es-ES" sz="3995" dirty="0">
                <a:latin typeface="Arial" panose="020B0604020202020204" pitchFamily="34" charset="0"/>
                <a:cs typeface="Arial" panose="020B0604020202020204" pitchFamily="34" charset="0"/>
              </a:rPr>
            </a:br>
            <a:r>
              <a:rPr lang="es-ES" sz="3995" dirty="0">
                <a:latin typeface="Arial" panose="020B0604020202020204" pitchFamily="34" charset="0"/>
                <a:cs typeface="Arial" panose="020B0604020202020204" pitchFamily="34" charset="0"/>
              </a:rPr>
              <a:t>Palabras claves (Arial 36)</a:t>
            </a:r>
            <a:br>
              <a:rPr lang="es-ES" sz="3995" dirty="0">
                <a:latin typeface="Arial" panose="020B0604020202020204" pitchFamily="34" charset="0"/>
                <a:cs typeface="Arial" panose="020B0604020202020204" pitchFamily="34" charset="0"/>
              </a:rPr>
            </a:br>
            <a:endParaRPr lang="es-ES" sz="3995" dirty="0">
              <a:latin typeface="Arial" panose="020B0604020202020204" pitchFamily="34" charset="0"/>
              <a:cs typeface="Arial" panose="020B0604020202020204" pitchFamily="34" charset="0"/>
            </a:endParaRPr>
          </a:p>
        </p:txBody>
      </p:sp>
      <p:sp>
        <p:nvSpPr>
          <p:cNvPr id="5" name="Subtítulo 2"/>
          <p:cNvSpPr>
            <a:spLocks noGrp="1"/>
          </p:cNvSpPr>
          <p:nvPr>
            <p:ph type="subTitle" idx="1"/>
          </p:nvPr>
        </p:nvSpPr>
        <p:spPr>
          <a:xfrm>
            <a:off x="5602022" y="57744201"/>
            <a:ext cx="45228864" cy="11930620"/>
          </a:xfrm>
        </p:spPr>
        <p:txBody>
          <a:bodyPr anchor="t">
            <a:normAutofit lnSpcReduction="10000"/>
          </a:bodyPr>
          <a:lstStyle/>
          <a:p>
            <a:pPr algn="l"/>
            <a:r>
              <a:rPr lang="es-ES" sz="9512" dirty="0"/>
              <a:t>Sugerencia de tamaños tipográficos:</a:t>
            </a:r>
          </a:p>
          <a:p>
            <a:pPr algn="l"/>
            <a:endParaRPr lang="es-ES" sz="9512" dirty="0"/>
          </a:p>
          <a:p>
            <a:pPr algn="l"/>
            <a:r>
              <a:rPr lang="es-ES" sz="9512" dirty="0"/>
              <a:t>Titulo 1 (Arial 54, negrita)</a:t>
            </a:r>
          </a:p>
          <a:p>
            <a:pPr algn="l"/>
            <a:r>
              <a:rPr lang="es-ES" sz="7759" dirty="0"/>
              <a:t>Titulo 2 (Arial 44, negrita)</a:t>
            </a:r>
          </a:p>
          <a:p>
            <a:pPr algn="l"/>
            <a:r>
              <a:rPr lang="es-ES" sz="5758" dirty="0"/>
              <a:t>Titulo 3 (Arial 32, negrita</a:t>
            </a:r>
            <a:r>
              <a:rPr lang="es-ES" sz="6258" dirty="0"/>
              <a:t>)</a:t>
            </a:r>
          </a:p>
          <a:p>
            <a:pPr algn="l"/>
            <a:r>
              <a:rPr lang="es-ES" sz="5007" dirty="0"/>
              <a:t>Titulo 4 (Arial 28, negrita)</a:t>
            </a:r>
          </a:p>
          <a:p>
            <a:pPr algn="l"/>
            <a:endParaRPr lang="es-ES" sz="5758" dirty="0"/>
          </a:p>
          <a:p>
            <a:pPr algn="just"/>
            <a:r>
              <a:rPr lang="es-ES" sz="4255" dirty="0"/>
              <a:t>Párrafo (Arial 24): Una mañana, tras un sueño intranquilo, Gregorio </a:t>
            </a:r>
            <a:r>
              <a:rPr lang="es-ES" sz="4255" dirty="0" err="1"/>
              <a:t>Samsa</a:t>
            </a:r>
            <a:r>
              <a:rPr lang="es-ES" sz="4255" dirty="0"/>
              <a:t> se despertó convertido en un monstruoso insecto. Estaba echado de espaldas sobre un duro caparazón y, al alzar la cabeza, vio su vientre convexo y oscuro, surcado por curvadas callosidades, sobre el que casi no se aguantaba la colcha, que estaba a punto de escurrirse hasta el suelo. Numerosas patas, penosamente delgadas en comparación con el grosor normal de sus piernas, se agitaban sin concierto.</a:t>
            </a:r>
          </a:p>
        </p:txBody>
      </p:sp>
      <p:sp>
        <p:nvSpPr>
          <p:cNvPr id="9" name="Subtítulo 2"/>
          <p:cNvSpPr txBox="1">
            <a:spLocks/>
          </p:cNvSpPr>
          <p:nvPr/>
        </p:nvSpPr>
        <p:spPr>
          <a:xfrm>
            <a:off x="3597384" y="23505465"/>
            <a:ext cx="25781761" cy="6800799"/>
          </a:xfrm>
          <a:prstGeom prst="rect">
            <a:avLst/>
          </a:prstGeom>
        </p:spPr>
        <p:txBody>
          <a:bodyPr vert="horz" lIns="130479" tIns="65239" rIns="130479" bIns="65239" rtlCol="0" anchor="t">
            <a:normAutofit fontScale="85000" lnSpcReduction="20000"/>
          </a:bodyPr>
          <a:lstStyle>
            <a:lvl1pPr marL="0" indent="0" algn="ctr" defTabSz="2138873" rtl="0" eaLnBrk="1" latinLnBrk="0" hangingPunct="1">
              <a:lnSpc>
                <a:spcPct val="90000"/>
              </a:lnSpc>
              <a:spcBef>
                <a:spcPts val="2339"/>
              </a:spcBef>
              <a:buFont typeface="Arial" panose="020B0604020202020204" pitchFamily="34" charset="0"/>
              <a:buNone/>
              <a:defRPr sz="5614" kern="1200">
                <a:solidFill>
                  <a:schemeClr val="tx1"/>
                </a:solidFill>
                <a:latin typeface="+mn-lt"/>
                <a:ea typeface="+mn-ea"/>
                <a:cs typeface="+mn-cs"/>
              </a:defRPr>
            </a:lvl1pPr>
            <a:lvl2pPr marL="1069437" indent="0" algn="ctr" defTabSz="2138873" rtl="0" eaLnBrk="1" latinLnBrk="0" hangingPunct="1">
              <a:lnSpc>
                <a:spcPct val="90000"/>
              </a:lnSpc>
              <a:spcBef>
                <a:spcPts val="1170"/>
              </a:spcBef>
              <a:buFont typeface="Arial" panose="020B0604020202020204" pitchFamily="34" charset="0"/>
              <a:buNone/>
              <a:defRPr sz="4678" kern="1200">
                <a:solidFill>
                  <a:schemeClr val="tx1"/>
                </a:solidFill>
                <a:latin typeface="+mn-lt"/>
                <a:ea typeface="+mn-ea"/>
                <a:cs typeface="+mn-cs"/>
              </a:defRPr>
            </a:lvl2pPr>
            <a:lvl3pPr marL="2138873" indent="0" algn="ctr" defTabSz="2138873" rtl="0" eaLnBrk="1" latinLnBrk="0" hangingPunct="1">
              <a:lnSpc>
                <a:spcPct val="90000"/>
              </a:lnSpc>
              <a:spcBef>
                <a:spcPts val="1170"/>
              </a:spcBef>
              <a:buFont typeface="Arial" panose="020B0604020202020204" pitchFamily="34" charset="0"/>
              <a:buNone/>
              <a:defRPr sz="4210" kern="1200">
                <a:solidFill>
                  <a:schemeClr val="tx1"/>
                </a:solidFill>
                <a:latin typeface="+mn-lt"/>
                <a:ea typeface="+mn-ea"/>
                <a:cs typeface="+mn-cs"/>
              </a:defRPr>
            </a:lvl3pPr>
            <a:lvl4pPr marL="3208310" indent="0" algn="ctr" defTabSz="2138873" rtl="0" eaLnBrk="1" latinLnBrk="0" hangingPunct="1">
              <a:lnSpc>
                <a:spcPct val="90000"/>
              </a:lnSpc>
              <a:spcBef>
                <a:spcPts val="1170"/>
              </a:spcBef>
              <a:buFont typeface="Arial" panose="020B0604020202020204" pitchFamily="34" charset="0"/>
              <a:buNone/>
              <a:defRPr sz="3743" kern="1200">
                <a:solidFill>
                  <a:schemeClr val="tx1"/>
                </a:solidFill>
                <a:latin typeface="+mn-lt"/>
                <a:ea typeface="+mn-ea"/>
                <a:cs typeface="+mn-cs"/>
              </a:defRPr>
            </a:lvl4pPr>
            <a:lvl5pPr marL="4277746" indent="0" algn="ctr" defTabSz="2138873" rtl="0" eaLnBrk="1" latinLnBrk="0" hangingPunct="1">
              <a:lnSpc>
                <a:spcPct val="90000"/>
              </a:lnSpc>
              <a:spcBef>
                <a:spcPts val="1170"/>
              </a:spcBef>
              <a:buFont typeface="Arial" panose="020B0604020202020204" pitchFamily="34" charset="0"/>
              <a:buNone/>
              <a:defRPr sz="3743" kern="1200">
                <a:solidFill>
                  <a:schemeClr val="tx1"/>
                </a:solidFill>
                <a:latin typeface="+mn-lt"/>
                <a:ea typeface="+mn-ea"/>
                <a:cs typeface="+mn-cs"/>
              </a:defRPr>
            </a:lvl5pPr>
            <a:lvl6pPr marL="5347183" indent="0" algn="ctr" defTabSz="2138873" rtl="0" eaLnBrk="1" latinLnBrk="0" hangingPunct="1">
              <a:lnSpc>
                <a:spcPct val="90000"/>
              </a:lnSpc>
              <a:spcBef>
                <a:spcPts val="1170"/>
              </a:spcBef>
              <a:buFont typeface="Arial" panose="020B0604020202020204" pitchFamily="34" charset="0"/>
              <a:buNone/>
              <a:defRPr sz="3743" kern="1200">
                <a:solidFill>
                  <a:schemeClr val="tx1"/>
                </a:solidFill>
                <a:latin typeface="+mn-lt"/>
                <a:ea typeface="+mn-ea"/>
                <a:cs typeface="+mn-cs"/>
              </a:defRPr>
            </a:lvl6pPr>
            <a:lvl7pPr marL="6416619" indent="0" algn="ctr" defTabSz="2138873" rtl="0" eaLnBrk="1" latinLnBrk="0" hangingPunct="1">
              <a:lnSpc>
                <a:spcPct val="90000"/>
              </a:lnSpc>
              <a:spcBef>
                <a:spcPts val="1170"/>
              </a:spcBef>
              <a:buFont typeface="Arial" panose="020B0604020202020204" pitchFamily="34" charset="0"/>
              <a:buNone/>
              <a:defRPr sz="3743" kern="1200">
                <a:solidFill>
                  <a:schemeClr val="tx1"/>
                </a:solidFill>
                <a:latin typeface="+mn-lt"/>
                <a:ea typeface="+mn-ea"/>
                <a:cs typeface="+mn-cs"/>
              </a:defRPr>
            </a:lvl7pPr>
            <a:lvl8pPr marL="7486056" indent="0" algn="ctr" defTabSz="2138873" rtl="0" eaLnBrk="1" latinLnBrk="0" hangingPunct="1">
              <a:lnSpc>
                <a:spcPct val="90000"/>
              </a:lnSpc>
              <a:spcBef>
                <a:spcPts val="1170"/>
              </a:spcBef>
              <a:buFont typeface="Arial" panose="020B0604020202020204" pitchFamily="34" charset="0"/>
              <a:buNone/>
              <a:defRPr sz="3743" kern="1200">
                <a:solidFill>
                  <a:schemeClr val="tx1"/>
                </a:solidFill>
                <a:latin typeface="+mn-lt"/>
                <a:ea typeface="+mn-ea"/>
                <a:cs typeface="+mn-cs"/>
              </a:defRPr>
            </a:lvl8pPr>
            <a:lvl9pPr marL="8555492" indent="0" algn="ctr" defTabSz="2138873" rtl="0" eaLnBrk="1" latinLnBrk="0" hangingPunct="1">
              <a:lnSpc>
                <a:spcPct val="90000"/>
              </a:lnSpc>
              <a:spcBef>
                <a:spcPts val="1170"/>
              </a:spcBef>
              <a:buFont typeface="Arial" panose="020B0604020202020204" pitchFamily="34" charset="0"/>
              <a:buNone/>
              <a:defRPr sz="3743" kern="1200">
                <a:solidFill>
                  <a:schemeClr val="tx1"/>
                </a:solidFill>
                <a:latin typeface="+mn-lt"/>
                <a:ea typeface="+mn-ea"/>
                <a:cs typeface="+mn-cs"/>
              </a:defRPr>
            </a:lvl9pPr>
          </a:lstStyle>
          <a:p>
            <a:pPr algn="l"/>
            <a:r>
              <a:rPr lang="es-ES" sz="6421" b="1" dirty="0">
                <a:latin typeface="Arial" panose="020B0604020202020204" pitchFamily="34" charset="0"/>
                <a:cs typeface="Arial" panose="020B0604020202020204" pitchFamily="34" charset="0"/>
              </a:rPr>
              <a:t>Sugerencia de tamaños tipográficos:</a:t>
            </a:r>
          </a:p>
          <a:p>
            <a:pPr algn="l"/>
            <a:endParaRPr lang="es-ES" sz="5422" dirty="0">
              <a:latin typeface="Arial" panose="020B0604020202020204" pitchFamily="34" charset="0"/>
              <a:cs typeface="Arial" panose="020B0604020202020204" pitchFamily="34" charset="0"/>
            </a:endParaRPr>
          </a:p>
          <a:p>
            <a:pPr algn="l"/>
            <a:r>
              <a:rPr lang="es-ES" sz="6900" b="1" dirty="0">
                <a:latin typeface="Arial" panose="020B0604020202020204" pitchFamily="34" charset="0"/>
                <a:cs typeface="Arial" panose="020B0604020202020204" pitchFamily="34" charset="0"/>
              </a:rPr>
              <a:t>Titulo 1 (Arial 59, negrita)</a:t>
            </a:r>
          </a:p>
          <a:p>
            <a:pPr algn="l"/>
            <a:r>
              <a:rPr lang="es-ES" sz="5600" b="1" dirty="0">
                <a:latin typeface="Arial" panose="020B0604020202020204" pitchFamily="34" charset="0"/>
                <a:cs typeface="Arial" panose="020B0604020202020204" pitchFamily="34" charset="0"/>
              </a:rPr>
              <a:t>Titulo 2 (Arial 48, negrita)</a:t>
            </a:r>
          </a:p>
          <a:p>
            <a:pPr algn="l"/>
            <a:r>
              <a:rPr lang="es-ES" sz="4500" dirty="0">
                <a:latin typeface="Arial" panose="020B0604020202020204" pitchFamily="34" charset="0"/>
                <a:cs typeface="Arial" panose="020B0604020202020204" pitchFamily="34" charset="0"/>
              </a:rPr>
              <a:t>Titulo 3 (Arial 38, negrita)</a:t>
            </a:r>
          </a:p>
          <a:p>
            <a:pPr algn="l"/>
            <a:r>
              <a:rPr lang="es-ES" sz="4200" dirty="0">
                <a:latin typeface="Arial" panose="020B0604020202020204" pitchFamily="34" charset="0"/>
                <a:cs typeface="Arial" panose="020B0604020202020204" pitchFamily="34" charset="0"/>
              </a:rPr>
              <a:t>Titulo 4 (Arial 36, negrita)</a:t>
            </a:r>
          </a:p>
          <a:p>
            <a:pPr algn="l"/>
            <a:endParaRPr lang="es-ES" sz="3139" dirty="0"/>
          </a:p>
          <a:p>
            <a:pPr algn="just"/>
            <a:r>
              <a:rPr lang="es-ES" sz="3400" dirty="0">
                <a:latin typeface="Arial" panose="020B0604020202020204" pitchFamily="34" charset="0"/>
                <a:cs typeface="Arial" panose="020B0604020202020204" pitchFamily="34" charset="0"/>
              </a:rPr>
              <a:t>Párrafo (Arial 29): Una mañana, tras un sueño intranquilo, Gregorio Samsa se despertó convertido en un monstruoso insecto. Estaba echado de espaldas sobre un duro caparazón y, al alzar la cabeza, vio su vientre convexo y oscuro, surcado por curvadas callosidades, sobre el que casi no se aguantaba la colcha, que estaba a punto de escurrirse hasta el suelo. Numerosas patas, penosamente delgadas en comparación con el grosor normal de sus piernas, se agitaban sin concierto.</a:t>
            </a:r>
          </a:p>
        </p:txBody>
      </p:sp>
      <p:sp>
        <p:nvSpPr>
          <p:cNvPr id="10" name="Subtítulo 2"/>
          <p:cNvSpPr txBox="1">
            <a:spLocks/>
          </p:cNvSpPr>
          <p:nvPr/>
        </p:nvSpPr>
        <p:spPr>
          <a:xfrm>
            <a:off x="3597385" y="8892257"/>
            <a:ext cx="25781761" cy="14163686"/>
          </a:xfrm>
          <a:prstGeom prst="rect">
            <a:avLst/>
          </a:prstGeom>
        </p:spPr>
        <p:txBody>
          <a:bodyPr lIns="92223" tIns="46111" rIns="92223" bIns="46111" anchor="t"/>
          <a:lstStyle>
            <a:lvl1pPr marL="0" indent="0" algn="ctr" defTabSz="2088170" rtl="0" eaLnBrk="1" latinLnBrk="0" hangingPunct="1">
              <a:spcBef>
                <a:spcPct val="20000"/>
              </a:spcBef>
              <a:buFont typeface="Arial"/>
              <a:buNone/>
              <a:defRPr sz="7200" b="1" kern="1200" baseline="0">
                <a:solidFill>
                  <a:schemeClr val="tx1">
                    <a:tint val="75000"/>
                  </a:schemeClr>
                </a:solidFill>
                <a:latin typeface="Arial"/>
                <a:ea typeface="+mn-ea"/>
                <a:cs typeface="Arial"/>
              </a:defRPr>
            </a:lvl1pPr>
            <a:lvl2pPr marL="2088170" indent="0" algn="ctr" defTabSz="2088170" rtl="0" eaLnBrk="1" latinLnBrk="0" hangingPunct="1">
              <a:spcBef>
                <a:spcPct val="20000"/>
              </a:spcBef>
              <a:buFont typeface="Arial"/>
              <a:buNone/>
              <a:defRPr sz="12800" kern="1200">
                <a:solidFill>
                  <a:schemeClr val="tx1">
                    <a:tint val="75000"/>
                  </a:schemeClr>
                </a:solidFill>
                <a:latin typeface="+mn-lt"/>
                <a:ea typeface="+mn-ea"/>
                <a:cs typeface="+mn-cs"/>
              </a:defRPr>
            </a:lvl2pPr>
            <a:lvl3pPr marL="4176339" indent="0" algn="ctr" defTabSz="2088170" rtl="0" eaLnBrk="1" latinLnBrk="0" hangingPunct="1">
              <a:spcBef>
                <a:spcPct val="20000"/>
              </a:spcBef>
              <a:buFont typeface="Arial"/>
              <a:buNone/>
              <a:defRPr sz="11000" kern="1200">
                <a:solidFill>
                  <a:schemeClr val="tx1">
                    <a:tint val="75000"/>
                  </a:schemeClr>
                </a:solidFill>
                <a:latin typeface="+mn-lt"/>
                <a:ea typeface="+mn-ea"/>
                <a:cs typeface="+mn-cs"/>
              </a:defRPr>
            </a:lvl3pPr>
            <a:lvl4pPr marL="6264509" indent="0" algn="ctr" defTabSz="2088170" rtl="0" eaLnBrk="1" latinLnBrk="0" hangingPunct="1">
              <a:spcBef>
                <a:spcPct val="20000"/>
              </a:spcBef>
              <a:buFont typeface="Arial"/>
              <a:buNone/>
              <a:defRPr sz="9100" kern="1200">
                <a:solidFill>
                  <a:schemeClr val="tx1">
                    <a:tint val="75000"/>
                  </a:schemeClr>
                </a:solidFill>
                <a:latin typeface="+mn-lt"/>
                <a:ea typeface="+mn-ea"/>
                <a:cs typeface="+mn-cs"/>
              </a:defRPr>
            </a:lvl4pPr>
            <a:lvl5pPr marL="8352678" indent="0" algn="ctr" defTabSz="2088170" rtl="0" eaLnBrk="1" latinLnBrk="0" hangingPunct="1">
              <a:spcBef>
                <a:spcPct val="20000"/>
              </a:spcBef>
              <a:buFont typeface="Arial"/>
              <a:buNone/>
              <a:defRPr sz="9100" kern="1200">
                <a:solidFill>
                  <a:schemeClr val="tx1">
                    <a:tint val="75000"/>
                  </a:schemeClr>
                </a:solidFill>
                <a:latin typeface="+mn-lt"/>
                <a:ea typeface="+mn-ea"/>
                <a:cs typeface="+mn-cs"/>
              </a:defRPr>
            </a:lvl5pPr>
            <a:lvl6pPr marL="10440848" indent="0" algn="ctr" defTabSz="2088170" rtl="0" eaLnBrk="1" latinLnBrk="0" hangingPunct="1">
              <a:spcBef>
                <a:spcPct val="20000"/>
              </a:spcBef>
              <a:buFont typeface="Arial"/>
              <a:buNone/>
              <a:defRPr sz="9100" kern="1200">
                <a:solidFill>
                  <a:schemeClr val="tx1">
                    <a:tint val="75000"/>
                  </a:schemeClr>
                </a:solidFill>
                <a:latin typeface="+mn-lt"/>
                <a:ea typeface="+mn-ea"/>
                <a:cs typeface="+mn-cs"/>
              </a:defRPr>
            </a:lvl6pPr>
            <a:lvl7pPr marL="12529017" indent="0" algn="ctr" defTabSz="2088170" rtl="0" eaLnBrk="1" latinLnBrk="0" hangingPunct="1">
              <a:spcBef>
                <a:spcPct val="20000"/>
              </a:spcBef>
              <a:buFont typeface="Arial"/>
              <a:buNone/>
              <a:defRPr sz="9100" kern="1200">
                <a:solidFill>
                  <a:schemeClr val="tx1">
                    <a:tint val="75000"/>
                  </a:schemeClr>
                </a:solidFill>
                <a:latin typeface="+mn-lt"/>
                <a:ea typeface="+mn-ea"/>
                <a:cs typeface="+mn-cs"/>
              </a:defRPr>
            </a:lvl7pPr>
            <a:lvl8pPr marL="14617187" indent="0" algn="ctr" defTabSz="2088170" rtl="0" eaLnBrk="1" latinLnBrk="0" hangingPunct="1">
              <a:spcBef>
                <a:spcPct val="20000"/>
              </a:spcBef>
              <a:buFont typeface="Arial"/>
              <a:buNone/>
              <a:defRPr sz="9100" kern="1200">
                <a:solidFill>
                  <a:schemeClr val="tx1">
                    <a:tint val="75000"/>
                  </a:schemeClr>
                </a:solidFill>
                <a:latin typeface="+mn-lt"/>
                <a:ea typeface="+mn-ea"/>
                <a:cs typeface="+mn-cs"/>
              </a:defRPr>
            </a:lvl8pPr>
            <a:lvl9pPr marL="16705356" indent="0" algn="ctr" defTabSz="2088170" rtl="0" eaLnBrk="1" latinLnBrk="0" hangingPunct="1">
              <a:spcBef>
                <a:spcPct val="20000"/>
              </a:spcBef>
              <a:buFont typeface="Arial"/>
              <a:buNone/>
              <a:defRPr sz="9100" kern="1200">
                <a:solidFill>
                  <a:schemeClr val="tx1">
                    <a:tint val="75000"/>
                  </a:schemeClr>
                </a:solidFill>
                <a:latin typeface="+mn-lt"/>
                <a:ea typeface="+mn-ea"/>
                <a:cs typeface="+mn-cs"/>
              </a:defRPr>
            </a:lvl9pPr>
          </a:lstStyle>
          <a:p>
            <a:pPr algn="l"/>
            <a:r>
              <a:rPr lang="es-ES" sz="7705" dirty="0">
                <a:solidFill>
                  <a:schemeClr val="tx1"/>
                </a:solidFill>
              </a:rPr>
              <a:t>Información sobre el formato del póster:</a:t>
            </a:r>
          </a:p>
          <a:p>
            <a:pPr algn="l"/>
            <a:endParaRPr lang="es-ES" sz="5422" dirty="0">
              <a:solidFill>
                <a:schemeClr val="tx1"/>
              </a:solidFill>
            </a:endParaRPr>
          </a:p>
          <a:p>
            <a:pPr marL="691651" indent="-691651" algn="l">
              <a:buFont typeface="Arial"/>
              <a:buChar char="•"/>
            </a:pPr>
            <a:r>
              <a:rPr lang="es-ES" sz="5422" b="0" dirty="0">
                <a:solidFill>
                  <a:schemeClr val="tx1"/>
                </a:solidFill>
              </a:rPr>
              <a:t>El tamaño de este póster es de 120 cm alto x 90 cm de ancho</a:t>
            </a:r>
          </a:p>
          <a:p>
            <a:pPr marL="691651" indent="-691651" algn="l">
              <a:buFont typeface="Arial"/>
              <a:buChar char="•"/>
            </a:pPr>
            <a:r>
              <a:rPr lang="es-ES" sz="5422" b="0" dirty="0">
                <a:solidFill>
                  <a:schemeClr val="tx1"/>
                </a:solidFill>
              </a:rPr>
              <a:t>Considere el uso de medios de presentación tanto textuales como visuales.</a:t>
            </a:r>
          </a:p>
          <a:p>
            <a:pPr marL="691651" indent="-691651" algn="l">
              <a:buFont typeface="Arial"/>
              <a:buChar char="•"/>
            </a:pPr>
            <a:r>
              <a:rPr lang="es-ES" sz="5422" b="0" dirty="0">
                <a:solidFill>
                  <a:schemeClr val="tx1"/>
                </a:solidFill>
              </a:rPr>
              <a:t>Consejo: Utilice un lenguaje sencillo. No abrume al lector con un exceso de información.</a:t>
            </a:r>
          </a:p>
          <a:p>
            <a:pPr marL="691651" indent="-691651" algn="l">
              <a:buFont typeface="Arial"/>
              <a:buChar char="•"/>
            </a:pPr>
            <a:r>
              <a:rPr lang="es-ES" sz="5422" b="0" dirty="0">
                <a:solidFill>
                  <a:schemeClr val="tx1"/>
                </a:solidFill>
              </a:rPr>
              <a:t>El texto se debe poder leer con claridad desde una distancia de 1,5 metros (tamaño 29 como mínimo). A continuación se sugieren tamaños de texto para una correcta lectura.</a:t>
            </a:r>
          </a:p>
          <a:p>
            <a:pPr marL="691651" indent="-691651" algn="l">
              <a:buFont typeface="Arial"/>
              <a:buChar char="•"/>
            </a:pPr>
            <a:r>
              <a:rPr lang="es-ES" sz="5422" b="0" dirty="0">
                <a:solidFill>
                  <a:schemeClr val="tx1"/>
                </a:solidFill>
              </a:rPr>
              <a:t>No olvide incorporar sólo las Referencias (en Norma APA 7) que aparecen en el Póster. </a:t>
            </a:r>
          </a:p>
          <a:p>
            <a:pPr marL="691651" indent="-691651" algn="l">
              <a:buFont typeface="Arial"/>
              <a:buChar char="•"/>
            </a:pPr>
            <a:r>
              <a:rPr lang="es-CL" sz="5422" b="0" dirty="0">
                <a:solidFill>
                  <a:schemeClr val="tx1"/>
                </a:solidFill>
              </a:rPr>
              <a:t>El material del Póster es de libre elección. Considera las Normas APA 7 para figuras y tablas en el formato final de presentación del Póster. </a:t>
            </a:r>
          </a:p>
          <a:p>
            <a:pPr marL="691651" indent="-691651" algn="l">
              <a:buFont typeface="Arial"/>
              <a:buChar char="•"/>
            </a:pPr>
            <a:r>
              <a:rPr lang="es-CL" sz="5422" b="0" dirty="0">
                <a:solidFill>
                  <a:schemeClr val="tx1"/>
                </a:solidFill>
              </a:rPr>
              <a:t>Sugerencia: Estructurar el Póster con apartados de Introducción, Metodología, Análisis, Resultados y Conclusiones.</a:t>
            </a:r>
          </a:p>
          <a:p>
            <a:pPr marL="691651" indent="-691651" algn="l">
              <a:buFont typeface="Arial"/>
              <a:buChar char="•"/>
            </a:pPr>
            <a:endParaRPr lang="es-ES" sz="5422" b="0" dirty="0">
              <a:solidFill>
                <a:schemeClr val="tx1"/>
              </a:solidFill>
            </a:endParaRPr>
          </a:p>
        </p:txBody>
      </p:sp>
      <p:pic>
        <p:nvPicPr>
          <p:cNvPr id="3" name="Imagen 2">
            <a:extLst>
              <a:ext uri="{FF2B5EF4-FFF2-40B4-BE49-F238E27FC236}">
                <a16:creationId xmlns:a16="http://schemas.microsoft.com/office/drawing/2014/main" id="{5C4123C3-7364-4565-8B71-57D9A2D382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3511" y="612075"/>
            <a:ext cx="8879871" cy="2659916"/>
          </a:xfrm>
          <a:prstGeom prst="rect">
            <a:avLst/>
          </a:prstGeom>
        </p:spPr>
      </p:pic>
      <p:pic>
        <p:nvPicPr>
          <p:cNvPr id="6" name="Imagen 5">
            <a:extLst>
              <a:ext uri="{FF2B5EF4-FFF2-40B4-BE49-F238E27FC236}">
                <a16:creationId xmlns:a16="http://schemas.microsoft.com/office/drawing/2014/main" id="{FFEA09BA-872E-45BE-ABAC-48E3D500CD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2151" y="311350"/>
            <a:ext cx="6900686" cy="3261367"/>
          </a:xfrm>
          <a:prstGeom prst="rect">
            <a:avLst/>
          </a:prstGeom>
        </p:spPr>
      </p:pic>
      <p:sp>
        <p:nvSpPr>
          <p:cNvPr id="17" name="CuadroTexto 16">
            <a:extLst>
              <a:ext uri="{FF2B5EF4-FFF2-40B4-BE49-F238E27FC236}">
                <a16:creationId xmlns:a16="http://schemas.microsoft.com/office/drawing/2014/main" id="{0B3F94D2-4E54-462B-B763-1E29248C5352}"/>
              </a:ext>
            </a:extLst>
          </p:cNvPr>
          <p:cNvSpPr txBox="1"/>
          <p:nvPr/>
        </p:nvSpPr>
        <p:spPr>
          <a:xfrm>
            <a:off x="22802850" y="929337"/>
            <a:ext cx="7715250" cy="1938992"/>
          </a:xfrm>
          <a:prstGeom prst="rect">
            <a:avLst/>
          </a:prstGeom>
          <a:noFill/>
        </p:spPr>
        <p:txBody>
          <a:bodyPr wrap="square" rtlCol="0">
            <a:spAutoFit/>
          </a:bodyPr>
          <a:lstStyle/>
          <a:p>
            <a:r>
              <a:rPr lang="es-CL" sz="6000" dirty="0">
                <a:latin typeface="Arial" panose="020B0604020202020204" pitchFamily="34" charset="0"/>
                <a:cs typeface="Arial" panose="020B0604020202020204" pitchFamily="34" charset="0"/>
              </a:rPr>
              <a:t>Poner el logo de tu Institución </a:t>
            </a:r>
          </a:p>
        </p:txBody>
      </p:sp>
    </p:spTree>
    <p:extLst>
      <p:ext uri="{BB962C8B-B14F-4D97-AF65-F5344CB8AC3E}">
        <p14:creationId xmlns:p14="http://schemas.microsoft.com/office/powerpoint/2010/main" val="18532438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TotalTime>
  <Words>458</Words>
  <Application>Microsoft Office PowerPoint</Application>
  <PresentationFormat>Personalizado</PresentationFormat>
  <Paragraphs>27</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Título Póster (Arial 94, negrita) Autores (Arial 47, negrita) Afiliación (Arial 45, negrita)  Resumen Breve descripción de la investigación o experiencia (destacar los elementos principales). (Arial 36) Palabras claves (Arial 36)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Poster (Arial 66, negrita) Autor (Arial 40, negrita) Afiliación (Arial 32, negrita)  Breve descripción de la investigación o experiencia (destacar los elementos principales). (Arial 28)</dc:title>
  <dc:creator>Isabel</dc:creator>
  <cp:lastModifiedBy>Daniela Araya</cp:lastModifiedBy>
  <cp:revision>9</cp:revision>
  <dcterms:created xsi:type="dcterms:W3CDTF">2018-10-16T17:15:33Z</dcterms:created>
  <dcterms:modified xsi:type="dcterms:W3CDTF">2025-11-13T20:04:40Z</dcterms:modified>
</cp:coreProperties>
</file>